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7419" autoAdjust="0"/>
  </p:normalViewPr>
  <p:slideViewPr>
    <p:cSldViewPr snapToGrid="0">
      <p:cViewPr varScale="1">
        <p:scale>
          <a:sx n="80" d="100"/>
          <a:sy n="80" d="100"/>
        </p:scale>
        <p:origin x="282" y="90"/>
      </p:cViewPr>
      <p:guideLst>
        <p:guide orient="horz" pos="2160"/>
        <p:guide pos="3840"/>
      </p:guideLst>
    </p:cSldViewPr>
  </p:slideViewPr>
  <p:notesTextViewPr>
    <p:cViewPr>
      <p:scale>
        <a:sx n="1" d="1"/>
        <a:sy n="1" d="1"/>
      </p:scale>
      <p:origin x="0" y="-2946"/>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VSTS.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VSTS.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Visual Studio Team Services (VSTS).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VSTS,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VSTS, making it easy to use Jenkins and VSTS to create a full CI/CD pipeline. Using the Jenkins Team Foundation Server (TFS) plugin, we can configure a project to pull from GitHub, build in Jenkins, and deploy with VSTS.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a:t>
            </a:r>
            <a:r>
              <a:rPr lang="en-US" b="0" i="0">
                <a:latin typeface="Segoe UI" panose="020B0502040204020203" pitchFamily="34" charset="0"/>
                <a:ea typeface="Segoe UI" panose="020B0502040204020203" pitchFamily="34" charset="0"/>
                <a:cs typeface="Segoe UI" panose="020B0502040204020203" pitchFamily="34" charset="0"/>
              </a:rPr>
              <a:t>into Azure App Service.</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VSTS,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7/18/2018 9:32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a:extLst>
              <a:ext uri="{FF2B5EF4-FFF2-40B4-BE49-F238E27FC236}">
                <a16:creationId xmlns:a16="http://schemas.microsoft.com/office/drawing/2014/main" id="{6C1427F3-06B8-46F9-A33B-ABA34EE74764}"/>
              </a:ext>
            </a:extLst>
          </p:cNvPr>
          <p:cNvPicPr>
            <a:picLocks noChangeAspect="1"/>
          </p:cNvPicPr>
          <p:nvPr/>
        </p:nvPicPr>
        <p:blipFill>
          <a:blip r:embed="rId3"/>
          <a:stretch>
            <a:fillRect/>
          </a:stretch>
        </p:blipFill>
        <p:spPr>
          <a:xfrm>
            <a:off x="857344" y="1066009"/>
            <a:ext cx="10477312" cy="5617040"/>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608166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This workshop is designed to help students gain a better understanding of how to integrate and deploy complex Open Source Software (OSS) workloads into Azure PaaS. Attendees will migrate an existing MERN (MongoDB, Express.js, React.js, Node.js) stack application from a hosted environment into Azure PaaS services, and fully embrace modern DevOps tools.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Provision Web App for Containers for hosting OSS applications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Migrate a MongoDB instance into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serverless architectures, such as Logic Apps and Azure Functions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Provision an Azure Container Registry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Docker images and push them into Azure Container Registry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Enable continuous deployment with Jenkins and the Azure App Service Jenkins plugin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211623"/>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6226</Words>
  <Application>Microsoft Office PowerPoint</Application>
  <PresentationFormat>Widescreen</PresentationFormat>
  <Paragraphs>336</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2018-05-15T00:06:41Z</dcterms:created>
  <dcterms:modified xsi:type="dcterms:W3CDTF">2018-07-19T02:00:59Z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2018-05-15T00:07:16.2664142Z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